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</a:t>
            </a:r>
            <a:r>
              <a:rPr lang="nl-NL" smtClean="0"/>
              <a:t>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sich</a:t>
            </a:r>
            <a:r>
              <a:rPr lang="nl-NL" dirty="0" smtClean="0"/>
              <a:t> </a:t>
            </a:r>
            <a:r>
              <a:rPr lang="nl-NL" dirty="0" err="1" smtClean="0"/>
              <a:t>bewerben</a:t>
            </a:r>
            <a:r>
              <a:rPr lang="nl-NL" dirty="0" smtClean="0"/>
              <a:t> </a:t>
            </a:r>
            <a:r>
              <a:rPr lang="nl-NL" dirty="0" err="1" smtClean="0"/>
              <a:t>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opkomen voor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FF0000"/>
                </a:solidFill>
              </a:rPr>
              <a:t>b</a:t>
            </a:r>
            <a:r>
              <a:rPr lang="nl-NL" sz="4000" dirty="0" smtClean="0">
                <a:solidFill>
                  <a:srgbClr val="FF0000"/>
                </a:solidFill>
              </a:rPr>
              <a:t>eschermen tegen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solliciteren naar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ausbilden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uitbeelden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verbeelden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opleiden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Stelle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stelling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stellage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baan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Pleite </a:t>
            </a:r>
            <a:r>
              <a:rPr lang="nl-NL" dirty="0" err="1" smtClean="0"/>
              <a:t>machen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weggaan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verdwalen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failliet gaan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Bewerber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zwerver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sollicitant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err="1" smtClean="0">
                <a:solidFill>
                  <a:srgbClr val="0070C0"/>
                </a:solidFill>
              </a:rPr>
              <a:t>stagair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auswählen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(uit)kiezen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schrikken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vervelen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tätig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handig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verstandig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actief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Unterschrift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titel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handtekening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paragraaf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Bestätigung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mededeling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veroordeling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bevestiging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99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ausbilden</vt:lpstr>
      <vt:lpstr>die Stelle</vt:lpstr>
      <vt:lpstr>Pleite machen</vt:lpstr>
      <vt:lpstr>der Bewerber</vt:lpstr>
      <vt:lpstr>auswählen</vt:lpstr>
      <vt:lpstr>tätig</vt:lpstr>
      <vt:lpstr>die Unterschrift</vt:lpstr>
      <vt:lpstr>die Bestätigung</vt:lpstr>
      <vt:lpstr>sich bewerben um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6</cp:revision>
  <dcterms:created xsi:type="dcterms:W3CDTF">2015-09-25T12:45:13Z</dcterms:created>
  <dcterms:modified xsi:type="dcterms:W3CDTF">2015-10-06T11:47:47Z</dcterms:modified>
</cp:coreProperties>
</file>