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08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63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76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798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76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48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1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031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37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77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95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42DC1-CF56-4E06-A462-B60C46739AB7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7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656183"/>
          </a:xfrm>
        </p:spPr>
        <p:txBody>
          <a:bodyPr/>
          <a:lstStyle/>
          <a:p>
            <a:r>
              <a:rPr lang="nl-NL" dirty="0" smtClean="0"/>
              <a:t>Das Quiz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rabicPeriod"/>
            </a:pPr>
            <a:r>
              <a:rPr lang="nl-NL" dirty="0" smtClean="0"/>
              <a:t>Je krijgt een dia te zien met een vraag en 3 antwoorden. 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2. Steek het kaartje met de kleur </a:t>
            </a:r>
            <a:r>
              <a:rPr lang="nl-NL" smtClean="0"/>
              <a:t>van </a:t>
            </a:r>
            <a:r>
              <a:rPr lang="nl-NL" smtClean="0"/>
              <a:t>je antwoord </a:t>
            </a:r>
            <a:r>
              <a:rPr lang="nl-NL" dirty="0" smtClean="0"/>
              <a:t>op.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3. Je krijgt meteen te </a:t>
            </a:r>
            <a:r>
              <a:rPr lang="nl-NL" b="1" i="1" u="sng" dirty="0" smtClean="0"/>
              <a:t>zien</a:t>
            </a:r>
            <a:r>
              <a:rPr lang="nl-NL" dirty="0" smtClean="0"/>
              <a:t> wat juist 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026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sich</a:t>
            </a:r>
            <a:r>
              <a:rPr lang="nl-NL" dirty="0" smtClean="0"/>
              <a:t> </a:t>
            </a:r>
            <a:r>
              <a:rPr lang="nl-NL" dirty="0" err="1" smtClean="0"/>
              <a:t>bewerben</a:t>
            </a:r>
            <a:r>
              <a:rPr lang="nl-NL" dirty="0" smtClean="0"/>
              <a:t> </a:t>
            </a:r>
            <a:r>
              <a:rPr lang="nl-NL" dirty="0" err="1" smtClean="0"/>
              <a:t>um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opkomen voor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>
                <a:solidFill>
                  <a:srgbClr val="FF0000"/>
                </a:solidFill>
              </a:rPr>
              <a:t>b</a:t>
            </a:r>
            <a:r>
              <a:rPr lang="nl-NL" sz="4000" dirty="0" smtClean="0">
                <a:solidFill>
                  <a:srgbClr val="FF0000"/>
                </a:solidFill>
              </a:rPr>
              <a:t>eschermen tegen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solliciteren naar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6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864095"/>
          </a:xfrm>
        </p:spPr>
        <p:txBody>
          <a:bodyPr/>
          <a:lstStyle/>
          <a:p>
            <a:r>
              <a:rPr lang="nl-NL" dirty="0" err="1" smtClean="0"/>
              <a:t>ausbilden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400800" cy="3361928"/>
          </a:xfrm>
        </p:spPr>
        <p:txBody>
          <a:bodyPr>
            <a:noAutofit/>
          </a:bodyPr>
          <a:lstStyle/>
          <a:p>
            <a:r>
              <a:rPr lang="nl-NL" sz="4000" dirty="0" smtClean="0">
                <a:solidFill>
                  <a:srgbClr val="FF0000"/>
                </a:solidFill>
              </a:rPr>
              <a:t>uitbeelden</a:t>
            </a: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70C0"/>
                </a:solidFill>
              </a:rPr>
              <a:t>verbeelden</a:t>
            </a: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B050"/>
                </a:solidFill>
              </a:rPr>
              <a:t>opleiden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43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Stelle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stelling</a:t>
            </a: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stellage</a:t>
            </a: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baan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8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Pleite </a:t>
            </a:r>
            <a:r>
              <a:rPr lang="nl-NL" dirty="0" err="1" smtClean="0"/>
              <a:t>machen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dirty="0" smtClean="0">
                <a:solidFill>
                  <a:srgbClr val="0070C0"/>
                </a:solidFill>
              </a:rPr>
              <a:t>weggaan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smtClean="0">
                <a:solidFill>
                  <a:srgbClr val="FF0000"/>
                </a:solidFill>
              </a:rPr>
              <a:t>verdwalen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smtClean="0">
                <a:solidFill>
                  <a:srgbClr val="00B050"/>
                </a:solidFill>
              </a:rPr>
              <a:t>failliet gaan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927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der </a:t>
            </a:r>
            <a:r>
              <a:rPr lang="nl-NL" dirty="0" err="1" smtClean="0"/>
              <a:t>Bewerber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zwerver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sollicitant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</a:t>
            </a:r>
            <a:r>
              <a:rPr lang="nl-NL" sz="4000" dirty="0" err="1" smtClean="0">
                <a:solidFill>
                  <a:srgbClr val="0070C0"/>
                </a:solidFill>
              </a:rPr>
              <a:t>stagair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600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auswählen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(uit)kiezen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schrikken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vervelen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3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tätig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handig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verstandig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actief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97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Unterschrift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titel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handtekening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paragraaf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69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Bestätigung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mededeling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veroordeling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bevestiging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3191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99</Words>
  <Application>Microsoft Office PowerPoint</Application>
  <PresentationFormat>Diavoorstelling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Das Quiz </vt:lpstr>
      <vt:lpstr>ausbilden</vt:lpstr>
      <vt:lpstr>die Stelle</vt:lpstr>
      <vt:lpstr>Pleite machen</vt:lpstr>
      <vt:lpstr>der Bewerber</vt:lpstr>
      <vt:lpstr>auswählen</vt:lpstr>
      <vt:lpstr>tätig</vt:lpstr>
      <vt:lpstr>die Unterschrift</vt:lpstr>
      <vt:lpstr>die Bestätigung</vt:lpstr>
      <vt:lpstr>sich bewerben um</vt:lpstr>
    </vt:vector>
  </TitlesOfParts>
  <Company>Scholengroep Tongerlo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Quiz</dc:title>
  <dc:creator>Kuijpers, PC</dc:creator>
  <cp:lastModifiedBy>Kuijpers, PC</cp:lastModifiedBy>
  <cp:revision>6</cp:revision>
  <dcterms:created xsi:type="dcterms:W3CDTF">2015-09-25T12:45:13Z</dcterms:created>
  <dcterms:modified xsi:type="dcterms:W3CDTF">2015-10-06T11:47:47Z</dcterms:modified>
</cp:coreProperties>
</file>